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8418B1E-2A16-4FB7-B946-1ED520803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A57020E-CAA2-42C4-B170-B70719CF5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305B58B-A9BF-4D5B-BD41-FE9C4D850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6134-4CFA-409F-936C-FF19494FD7B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AA06CAB-E617-4BD5-BECA-80A5B1BA4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DA38912-51B2-41DA-8108-56FCE7EB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119D-CE57-4492-AE42-D83C8094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2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2CAB0D-40CE-4424-BF56-1CE592C16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8CB28D6-40AE-413D-B5B3-BECC00239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B5A11C0-B6B7-42E9-A137-E373A1DD2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6134-4CFA-409F-936C-FF19494FD7B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6251210-FC8E-4464-A04D-5FA1BF04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8363AEB-0EC4-4177-85F9-37DE01279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119D-CE57-4492-AE42-D83C8094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1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85E665F-CEB1-4267-8CE2-4155FA4C9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002E703-0EA0-463C-A9D8-4277C9D06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2BB2B5-8D38-4281-998B-1015EF0DA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6134-4CFA-409F-936C-FF19494FD7B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750B70-AE58-4A16-B764-04A5312E8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E76E913-97E8-4F05-97CB-67812931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119D-CE57-4492-AE42-D83C8094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7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8EA7B1-2DA1-4EC7-85BD-96304D781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59CE772-CBA4-4F0E-9899-9A6A9A904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125A43-F68E-4D6A-9F1C-3F264D698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6134-4CFA-409F-936C-FF19494FD7B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2C542B5-10EB-4231-A108-ED31A7E01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7BCF767-A705-47F0-AA67-57411F0CC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119D-CE57-4492-AE42-D83C8094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2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29621E-700A-4F73-AA10-A8C6CC201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3030D9F-90C6-440A-B76C-CD7E64DD3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04B573-A179-41DD-953A-D07421A6B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6134-4CFA-409F-936C-FF19494FD7B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934BB3B-0DF9-4320-AD5E-2AAE764C5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507E3D3-6669-4F9F-8C6B-47EE1887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119D-CE57-4492-AE42-D83C8094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5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8C3314-8B67-4041-81B4-1C6AABF3F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D0B37F7-7F7E-4901-A095-1C97515B9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B8E6130-7036-424C-8699-EB6AA50C0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E381B41-A39A-4063-B97B-5AA133B35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6134-4CFA-409F-936C-FF19494FD7B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F26D101-1E61-4724-8663-D93583E1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C233B7B-9531-418F-BED3-7C56AA065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119D-CE57-4492-AE42-D83C8094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3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C322C2-5B25-4ED0-8068-CB5348570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F8EE4D8-9D82-4A86-8141-BF295D855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38BE022-2CFE-4D22-AFC5-4F4A07ACB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7A4DC6E-0AF7-4AE3-955C-C1AF7E993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8D9930E-B697-45DD-8AF1-7F841ABCC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D36F97F-02DB-4966-A932-6AB274C90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6134-4CFA-409F-936C-FF19494FD7B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1F0D06D-7436-46DD-A698-2E0E0EF3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A02FB2-42FD-4A62-AFF6-2AFAB34CB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119D-CE57-4492-AE42-D83C8094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5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995455-2B4C-46BE-927C-32FE2EF3B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976D5FE-4873-44C2-92B6-186BDBA34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6134-4CFA-409F-936C-FF19494FD7B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B592F51-F95D-4A00-94B5-6C9DDF58E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ADB8DFC-5982-41FA-B6F0-6416806CD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119D-CE57-4492-AE42-D83C8094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4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ED62104-BD6A-4D66-8BAC-2C49860F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6134-4CFA-409F-936C-FF19494FD7B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CA32F46-7EA6-4F0E-8995-ADC69498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A5485E3-6C5E-4A4D-87B6-59616C1B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119D-CE57-4492-AE42-D83C8094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6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826366-763A-488B-BF20-E1968DF7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7640E94-F9C7-4355-9F60-F3876AD4C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05D0388-CE4A-4C49-BCEC-EDDD00E08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C3BD97A-B1CA-4704-9D91-C40FDF001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6134-4CFA-409F-936C-FF19494FD7B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691B3A7-8691-4ABE-98F0-CA3EF867A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E348DAF-D924-43A2-9C65-B0AE12AA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119D-CE57-4492-AE42-D83C8094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5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1AE4D2-E406-441F-939D-A348C610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AD92552-611C-4333-8FA3-903E44DCC3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680E83A-1119-48D9-A361-0CA7BF0A9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6D93C6-2663-4BF2-848C-A5A0A8C87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6134-4CFA-409F-936C-FF19494FD7B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70C2B35-A841-4F36-A63A-9B3CCFB58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4A30F22-D972-4E88-B892-66F954CA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5119D-CE57-4492-AE42-D83C8094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1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47E7715-3A18-47BF-BBCB-5BA96C2A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277EE23-36DC-4C50-B26C-2285F39B8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B52752A-AFEC-465E-A5CA-AA8F363A0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06134-4CFA-409F-936C-FF19494FD7B9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9E4E73-EBDC-497A-80F5-B327FD2C1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9B75179-2782-4C53-A3B1-CCB619625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5119D-CE57-4492-AE42-D83C8094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0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8D39E7-182D-46FE-A5EA-192048B2B3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9DD79C6-7196-4AEC-9410-7B1FEB3AD5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17E8E0D-DD1A-47BC-9F0A-AEAA0E624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4" y="2298838"/>
            <a:ext cx="5243886" cy="313427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C586E99-1524-477C-845F-1CF4A29A9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11" y="1122363"/>
            <a:ext cx="3749599" cy="431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7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4D9FB7F-293D-45BD-8EE4-BBD841659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01ECBBD0-2540-425A-A243-BDF29747F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444" y="365124"/>
            <a:ext cx="4230501" cy="602206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274B088-F61E-4515-8C7C-1857C6C8A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806" y="1027906"/>
            <a:ext cx="714375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08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A27136-D248-4E1B-AA92-2A00A6F3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D11A53C2-ACBC-4F2B-9FD7-EC7E1EFF8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6349" y="1352550"/>
            <a:ext cx="5962650" cy="41529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1923808-3464-41A9-AA1F-1ADC050B9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2414"/>
            <a:ext cx="5959554" cy="397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177F21-5A0B-4DEE-9302-0CC34B14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C1DBB1DD-CCC5-4D81-BDE6-411D6AE01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8382" y="559191"/>
            <a:ext cx="4841343" cy="573961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6A805F6-0A0E-438A-B526-2C8C6DD36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10" y="2305929"/>
            <a:ext cx="6269117" cy="367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2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6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B80B263C-3939-4D5B-ABB2-FDF13BC75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98" y="643466"/>
            <a:ext cx="9523828" cy="573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7442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شاشة عريضة</PresentationFormat>
  <Paragraphs>0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jawahir</dc:creator>
  <cp:lastModifiedBy>jawahir</cp:lastModifiedBy>
  <cp:revision>2</cp:revision>
  <dcterms:created xsi:type="dcterms:W3CDTF">2017-11-22T21:32:36Z</dcterms:created>
  <dcterms:modified xsi:type="dcterms:W3CDTF">2017-11-22T21:48:38Z</dcterms:modified>
</cp:coreProperties>
</file>