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F6C533-A51D-49D9-AEDC-90D1BF87E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79B9E7-6634-4BAC-9771-14D9B6064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9638F7-0314-4E3C-853F-DC077E8A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17C8-8095-4EBA-80A1-5DAAD527C3BF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D0160A-A985-44C7-B8C7-97EFA365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3616BF-CB5F-4D00-98EB-66E6A49F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29C-9B81-43BA-A7A7-C4190B98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4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5A55E1-EEE1-4875-8398-9967B3C3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7A12B2B-1AE3-491A-B3A1-1B98687AE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78C14A-3272-4087-81B7-FBDB6F54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17C8-8095-4EBA-80A1-5DAAD527C3BF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5A64D4-F3AA-42B0-ACBD-F3615F0AE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4C00E7-DAD4-496A-B247-BCE404DE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29C-9B81-43BA-A7A7-C4190B98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4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3143DDF-CC85-42A2-B73E-1D10B41A1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4380F37-00C3-49D3-AE42-3E43CACEB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551A52-DAFA-498B-94DA-5F538D6F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17C8-8095-4EBA-80A1-5DAAD527C3BF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02E4C1-337B-4BD5-9172-814201DDA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408EA1-3EA2-4C42-95C7-BCF7F207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29C-9B81-43BA-A7A7-C4190B98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9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68318C-5BCF-4CEB-8DDC-EFE4FBCD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AC6FF9-28A2-49A6-B0BB-AA786C0EE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9760E8-19B3-461F-BA18-AAA91368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17C8-8095-4EBA-80A1-5DAAD527C3BF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AE1A11-2B1D-4498-A3AC-81F48B63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BCFE83-920F-41CB-BD90-E2958D09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29C-9B81-43BA-A7A7-C4190B98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2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20BDEF-126E-4B70-BA2F-9D2D91F9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A96ACAF-C1EA-4C28-BE7E-1B7C7364E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8FDD95-F2BB-42B0-B8A4-39876FD2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17C8-8095-4EBA-80A1-5DAAD527C3BF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4F0347F-918B-4391-B810-77AC31694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95CB45-9736-42C5-A102-F45CF6A44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29C-9B81-43BA-A7A7-C4190B98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3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36D193-B685-4284-A24D-FC522BC6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565BF30-8399-4296-9AE8-7C90DA2E4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A0A9648-263B-4F69-A581-12BE5A378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AEA1E3-0EBE-4487-A3CE-75100B95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17C8-8095-4EBA-80A1-5DAAD527C3BF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1B13FE4-AF0B-4C49-82A2-CCFEFB77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56E3A7E-308A-4032-A7E9-1090123C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29C-9B81-43BA-A7A7-C4190B98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9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5D91F6-2FA0-41A2-8512-02631ECF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6F5FCFA-9140-454D-A9FA-30D457EA6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1D9CFE7-9C3B-4911-A725-CE7DE7A29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30E37FC-466E-498D-BFA2-3B252B125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2800D9E-3198-4215-9626-5BF6C66FA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5E01D7B-8D01-468B-8BD4-1FA9CB65A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17C8-8095-4EBA-80A1-5DAAD527C3BF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0ED9B50-50D8-4A4F-8D16-C5FF7C525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0918FBB-394F-4BEC-A619-0369D299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29C-9B81-43BA-A7A7-C4190B98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9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D6CD04-75AE-4A68-8CA1-2BF670F92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B4A98B0-4D4D-499A-AA72-072E6BD7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17C8-8095-4EBA-80A1-5DAAD527C3BF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AB44025-FBC2-4C2D-B3F7-08F5353A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A0091A7-AE52-462E-B54E-58D16CBD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29C-9B81-43BA-A7A7-C4190B98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6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2E2CD21-C879-4EE1-8C50-D1178E83F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17C8-8095-4EBA-80A1-5DAAD527C3BF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987735D-CCDB-42A8-8AE3-8E2C30ED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61DD308-3CE9-4DD3-8458-9E8003DC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29C-9B81-43BA-A7A7-C4190B98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6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DAC9A5-A069-4D44-BC67-473518124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1929C9-F275-43EF-8F80-04A522360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6477AE1-66CE-4307-AE34-01941B4B3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B4095AC-7B03-4FB2-B67A-9355247E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17C8-8095-4EBA-80A1-5DAAD527C3BF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900AAC3-CD0A-41D9-8FEA-785EE970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88F046E-8B53-41CB-A3B7-7F72E312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29C-9B81-43BA-A7A7-C4190B98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4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D94FF3-FFAC-4248-A7BA-9F9F3F34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5B6B197-8AEE-4301-A221-C9C803D36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EFC078-1DA0-4A2B-9AB8-89EED31CC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34C9819-1235-4F8D-A597-F848ECBD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17C8-8095-4EBA-80A1-5DAAD527C3BF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12EF1D2-E99A-4D8B-86AE-AD16EFBF1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4D46B06-E9A3-4005-B2CA-5A439086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729C-9B81-43BA-A7A7-C4190B98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1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FBCEE2B-8383-403B-B17D-615E8158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BC38692-FAED-48E8-BBD4-1288A283A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F6B4A37-D860-4AF3-A4CC-BA528992D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917C8-8095-4EBA-80A1-5DAAD527C3BF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9F8C09-1CA7-4456-ACA4-ED8E0B585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212342-2A6F-4F51-A58E-6428CC43E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729C-9B81-43BA-A7A7-C4190B98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7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1CDE9A6-0FF3-43C4-BC9D-C6D13D0F3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60694" cy="44672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0574E92-AD32-4122-8CED-D9CA08528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88" y="0"/>
            <a:ext cx="2012412" cy="378421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8538BF3-17C1-4978-AA2F-750556040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490" y="0"/>
            <a:ext cx="2432098" cy="378420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767AB30-35AB-476B-AD00-4139AF627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18" y="5247249"/>
            <a:ext cx="1486870" cy="1402332"/>
          </a:xfrm>
          <a:prstGeom prst="rect">
            <a:avLst/>
          </a:prstGeom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BCBCA4D-25DE-42AB-9450-C7487D2FFF3E}"/>
              </a:ext>
            </a:extLst>
          </p:cNvPr>
          <p:cNvSpPr/>
          <p:nvPr/>
        </p:nvSpPr>
        <p:spPr>
          <a:xfrm>
            <a:off x="5160694" y="5598942"/>
            <a:ext cx="2027897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22C6A2B-3418-48F6-90AE-D74A8C66F628}"/>
              </a:ext>
            </a:extLst>
          </p:cNvPr>
          <p:cNvSpPr/>
          <p:nvPr/>
        </p:nvSpPr>
        <p:spPr>
          <a:xfrm>
            <a:off x="9197009" y="5247249"/>
            <a:ext cx="2146852" cy="345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F9A7DC5-821C-45B3-A397-57A88C7707FC}"/>
              </a:ext>
            </a:extLst>
          </p:cNvPr>
          <p:cNvSpPr/>
          <p:nvPr/>
        </p:nvSpPr>
        <p:spPr>
          <a:xfrm>
            <a:off x="9197009" y="5802414"/>
            <a:ext cx="2196024" cy="345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389A70-3526-40BC-9728-2D43501FB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CDE41F5-A541-4B50-B9AB-7D2388F04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08" y="3420773"/>
            <a:ext cx="2193199" cy="2357396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1FC7410-231F-46B8-8A63-DFCE2D7E8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08" y="881699"/>
            <a:ext cx="2109420" cy="226734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E95E412-1A40-4B60-B5F4-7D957C387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6" y="3319272"/>
            <a:ext cx="2193199" cy="235739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43F8DC0-F592-468C-A26A-EEB0E40D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0" y="942181"/>
            <a:ext cx="1996881" cy="214638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6448C3-60A6-4E25-93DA-0CFDC9449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918" y="1936045"/>
            <a:ext cx="2969455" cy="29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8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FC36BB-F9DE-4D16-8FCF-2810FAA4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8CE3471-22AE-44CE-88F2-2786B481F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7509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شاشة عريضة</PresentationFormat>
  <Paragraphs>0</Paragraphs>
  <Slides>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jawahir</dc:creator>
  <cp:lastModifiedBy>jawahir</cp:lastModifiedBy>
  <cp:revision>2</cp:revision>
  <dcterms:created xsi:type="dcterms:W3CDTF">2017-11-22T21:49:25Z</dcterms:created>
  <dcterms:modified xsi:type="dcterms:W3CDTF">2017-11-22T21:58:23Z</dcterms:modified>
</cp:coreProperties>
</file>